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16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17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3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408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57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53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99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246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85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10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658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2897-A1B8-42B9-B35F-9F4618A834A0}" type="datetimeFigureOut">
              <a:rPr lang="pl-PL" smtClean="0"/>
              <a:t>2018-10-30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C08CB-4884-488D-AD62-3FE6F4290D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73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janowski@lo19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008202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hlinkClick r:id="rId2"/>
              </a:rPr>
              <a:t>l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10" y="14718"/>
            <a:ext cx="11234057" cy="682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5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03" y="0"/>
            <a:ext cx="11574490" cy="687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563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Office PowerPoint</Application>
  <PresentationFormat>Panoramiczny</PresentationFormat>
  <Paragraphs>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Company>Edukacja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nauczyciel_1</dc:creator>
  <cp:lastModifiedBy>nauczyciel_1</cp:lastModifiedBy>
  <cp:revision>4</cp:revision>
  <dcterms:created xsi:type="dcterms:W3CDTF">2018-10-15T09:39:02Z</dcterms:created>
  <dcterms:modified xsi:type="dcterms:W3CDTF">2018-10-30T09:54:09Z</dcterms:modified>
</cp:coreProperties>
</file>